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26208038" cy="370792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9" d="100"/>
          <a:sy n="19" d="100"/>
        </p:scale>
        <p:origin x="3282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5603" y="6068295"/>
            <a:ext cx="22276832" cy="12909068"/>
          </a:xfrm>
        </p:spPr>
        <p:txBody>
          <a:bodyPr anchor="b"/>
          <a:lstStyle>
            <a:lvl1pPr algn="ctr">
              <a:defRPr sz="1719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76005" y="19475186"/>
            <a:ext cx="19656029" cy="8952230"/>
          </a:xfrm>
        </p:spPr>
        <p:txBody>
          <a:bodyPr/>
          <a:lstStyle>
            <a:lvl1pPr marL="0" indent="0" algn="ctr">
              <a:buNone/>
              <a:defRPr sz="6879"/>
            </a:lvl1pPr>
            <a:lvl2pPr marL="1310381" indent="0" algn="ctr">
              <a:buNone/>
              <a:defRPr sz="5732"/>
            </a:lvl2pPr>
            <a:lvl3pPr marL="2620762" indent="0" algn="ctr">
              <a:buNone/>
              <a:defRPr sz="5159"/>
            </a:lvl3pPr>
            <a:lvl4pPr marL="3931143" indent="0" algn="ctr">
              <a:buNone/>
              <a:defRPr sz="4586"/>
            </a:lvl4pPr>
            <a:lvl5pPr marL="5241524" indent="0" algn="ctr">
              <a:buNone/>
              <a:defRPr sz="4586"/>
            </a:lvl5pPr>
            <a:lvl6pPr marL="6551905" indent="0" algn="ctr">
              <a:buNone/>
              <a:defRPr sz="4586"/>
            </a:lvl6pPr>
            <a:lvl7pPr marL="7862286" indent="0" algn="ctr">
              <a:buNone/>
              <a:defRPr sz="4586"/>
            </a:lvl7pPr>
            <a:lvl8pPr marL="9172666" indent="0" algn="ctr">
              <a:buNone/>
              <a:defRPr sz="4586"/>
            </a:lvl8pPr>
            <a:lvl9pPr marL="10483047" indent="0" algn="ctr">
              <a:buNone/>
              <a:defRPr sz="4586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6308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690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755129" y="1974126"/>
            <a:ext cx="5651108" cy="3142294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01804" y="1974126"/>
            <a:ext cx="16625724" cy="3142294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3788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8576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8154" y="9244071"/>
            <a:ext cx="22604433" cy="15423930"/>
          </a:xfrm>
        </p:spPr>
        <p:txBody>
          <a:bodyPr anchor="b"/>
          <a:lstStyle>
            <a:lvl1pPr>
              <a:defRPr sz="1719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8154" y="24813917"/>
            <a:ext cx="22604433" cy="8111081"/>
          </a:xfrm>
        </p:spPr>
        <p:txBody>
          <a:bodyPr/>
          <a:lstStyle>
            <a:lvl1pPr marL="0" indent="0">
              <a:buNone/>
              <a:defRPr sz="6879">
                <a:solidFill>
                  <a:schemeClr val="tx1"/>
                </a:solidFill>
              </a:defRPr>
            </a:lvl1pPr>
            <a:lvl2pPr marL="1310381" indent="0">
              <a:buNone/>
              <a:defRPr sz="5732">
                <a:solidFill>
                  <a:schemeClr val="tx1">
                    <a:tint val="75000"/>
                  </a:schemeClr>
                </a:solidFill>
              </a:defRPr>
            </a:lvl2pPr>
            <a:lvl3pPr marL="2620762" indent="0">
              <a:buNone/>
              <a:defRPr sz="5159">
                <a:solidFill>
                  <a:schemeClr val="tx1">
                    <a:tint val="75000"/>
                  </a:schemeClr>
                </a:solidFill>
              </a:defRPr>
            </a:lvl3pPr>
            <a:lvl4pPr marL="3931143" indent="0">
              <a:buNone/>
              <a:defRPr sz="4586">
                <a:solidFill>
                  <a:schemeClr val="tx1">
                    <a:tint val="75000"/>
                  </a:schemeClr>
                </a:solidFill>
              </a:defRPr>
            </a:lvl4pPr>
            <a:lvl5pPr marL="5241524" indent="0">
              <a:buNone/>
              <a:defRPr sz="4586">
                <a:solidFill>
                  <a:schemeClr val="tx1">
                    <a:tint val="75000"/>
                  </a:schemeClr>
                </a:solidFill>
              </a:defRPr>
            </a:lvl5pPr>
            <a:lvl6pPr marL="6551905" indent="0">
              <a:buNone/>
              <a:defRPr sz="4586">
                <a:solidFill>
                  <a:schemeClr val="tx1">
                    <a:tint val="75000"/>
                  </a:schemeClr>
                </a:solidFill>
              </a:defRPr>
            </a:lvl6pPr>
            <a:lvl7pPr marL="7862286" indent="0">
              <a:buNone/>
              <a:defRPr sz="4586">
                <a:solidFill>
                  <a:schemeClr val="tx1">
                    <a:tint val="75000"/>
                  </a:schemeClr>
                </a:solidFill>
              </a:defRPr>
            </a:lvl7pPr>
            <a:lvl8pPr marL="9172666" indent="0">
              <a:buNone/>
              <a:defRPr sz="4586">
                <a:solidFill>
                  <a:schemeClr val="tx1">
                    <a:tint val="75000"/>
                  </a:schemeClr>
                </a:solidFill>
              </a:defRPr>
            </a:lvl8pPr>
            <a:lvl9pPr marL="10483047" indent="0">
              <a:buNone/>
              <a:defRPr sz="45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8743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01803" y="9870630"/>
            <a:ext cx="11138416" cy="2352643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267819" y="9870630"/>
            <a:ext cx="11138416" cy="2352643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4742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5216" y="1974134"/>
            <a:ext cx="22604433" cy="716693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5219" y="9089566"/>
            <a:ext cx="11087227" cy="4454656"/>
          </a:xfrm>
        </p:spPr>
        <p:txBody>
          <a:bodyPr anchor="b"/>
          <a:lstStyle>
            <a:lvl1pPr marL="0" indent="0">
              <a:buNone/>
              <a:defRPr sz="6879" b="1"/>
            </a:lvl1pPr>
            <a:lvl2pPr marL="1310381" indent="0">
              <a:buNone/>
              <a:defRPr sz="5732" b="1"/>
            </a:lvl2pPr>
            <a:lvl3pPr marL="2620762" indent="0">
              <a:buNone/>
              <a:defRPr sz="5159" b="1"/>
            </a:lvl3pPr>
            <a:lvl4pPr marL="3931143" indent="0">
              <a:buNone/>
              <a:defRPr sz="4586" b="1"/>
            </a:lvl4pPr>
            <a:lvl5pPr marL="5241524" indent="0">
              <a:buNone/>
              <a:defRPr sz="4586" b="1"/>
            </a:lvl5pPr>
            <a:lvl6pPr marL="6551905" indent="0">
              <a:buNone/>
              <a:defRPr sz="4586" b="1"/>
            </a:lvl6pPr>
            <a:lvl7pPr marL="7862286" indent="0">
              <a:buNone/>
              <a:defRPr sz="4586" b="1"/>
            </a:lvl7pPr>
            <a:lvl8pPr marL="9172666" indent="0">
              <a:buNone/>
              <a:defRPr sz="4586" b="1"/>
            </a:lvl8pPr>
            <a:lvl9pPr marL="10483047" indent="0">
              <a:buNone/>
              <a:defRPr sz="458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05219" y="13544222"/>
            <a:ext cx="11087227" cy="1992151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267821" y="9089566"/>
            <a:ext cx="11141830" cy="4454656"/>
          </a:xfrm>
        </p:spPr>
        <p:txBody>
          <a:bodyPr anchor="b"/>
          <a:lstStyle>
            <a:lvl1pPr marL="0" indent="0">
              <a:buNone/>
              <a:defRPr sz="6879" b="1"/>
            </a:lvl1pPr>
            <a:lvl2pPr marL="1310381" indent="0">
              <a:buNone/>
              <a:defRPr sz="5732" b="1"/>
            </a:lvl2pPr>
            <a:lvl3pPr marL="2620762" indent="0">
              <a:buNone/>
              <a:defRPr sz="5159" b="1"/>
            </a:lvl3pPr>
            <a:lvl4pPr marL="3931143" indent="0">
              <a:buNone/>
              <a:defRPr sz="4586" b="1"/>
            </a:lvl4pPr>
            <a:lvl5pPr marL="5241524" indent="0">
              <a:buNone/>
              <a:defRPr sz="4586" b="1"/>
            </a:lvl5pPr>
            <a:lvl6pPr marL="6551905" indent="0">
              <a:buNone/>
              <a:defRPr sz="4586" b="1"/>
            </a:lvl6pPr>
            <a:lvl7pPr marL="7862286" indent="0">
              <a:buNone/>
              <a:defRPr sz="4586" b="1"/>
            </a:lvl7pPr>
            <a:lvl8pPr marL="9172666" indent="0">
              <a:buNone/>
              <a:defRPr sz="4586" b="1"/>
            </a:lvl8pPr>
            <a:lvl9pPr marL="10483047" indent="0">
              <a:buNone/>
              <a:defRPr sz="458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267821" y="13544222"/>
            <a:ext cx="11141830" cy="1992151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010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672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4832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5216" y="2471949"/>
            <a:ext cx="8452774" cy="8651822"/>
          </a:xfrm>
        </p:spPr>
        <p:txBody>
          <a:bodyPr anchor="b"/>
          <a:lstStyle>
            <a:lvl1pPr>
              <a:defRPr sz="917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1830" y="5338732"/>
            <a:ext cx="13267819" cy="26350292"/>
          </a:xfrm>
        </p:spPr>
        <p:txBody>
          <a:bodyPr/>
          <a:lstStyle>
            <a:lvl1pPr>
              <a:defRPr sz="9172"/>
            </a:lvl1pPr>
            <a:lvl2pPr>
              <a:defRPr sz="8025"/>
            </a:lvl2pPr>
            <a:lvl3pPr>
              <a:defRPr sz="6879"/>
            </a:lvl3pPr>
            <a:lvl4pPr>
              <a:defRPr sz="5732"/>
            </a:lvl4pPr>
            <a:lvl5pPr>
              <a:defRPr sz="5732"/>
            </a:lvl5pPr>
            <a:lvl6pPr>
              <a:defRPr sz="5732"/>
            </a:lvl6pPr>
            <a:lvl7pPr>
              <a:defRPr sz="5732"/>
            </a:lvl7pPr>
            <a:lvl8pPr>
              <a:defRPr sz="5732"/>
            </a:lvl8pPr>
            <a:lvl9pPr>
              <a:defRPr sz="573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05216" y="11123771"/>
            <a:ext cx="8452774" cy="20608163"/>
          </a:xfrm>
        </p:spPr>
        <p:txBody>
          <a:bodyPr/>
          <a:lstStyle>
            <a:lvl1pPr marL="0" indent="0">
              <a:buNone/>
              <a:defRPr sz="4586"/>
            </a:lvl1pPr>
            <a:lvl2pPr marL="1310381" indent="0">
              <a:buNone/>
              <a:defRPr sz="4013"/>
            </a:lvl2pPr>
            <a:lvl3pPr marL="2620762" indent="0">
              <a:buNone/>
              <a:defRPr sz="3439"/>
            </a:lvl3pPr>
            <a:lvl4pPr marL="3931143" indent="0">
              <a:buNone/>
              <a:defRPr sz="2866"/>
            </a:lvl4pPr>
            <a:lvl5pPr marL="5241524" indent="0">
              <a:buNone/>
              <a:defRPr sz="2866"/>
            </a:lvl5pPr>
            <a:lvl6pPr marL="6551905" indent="0">
              <a:buNone/>
              <a:defRPr sz="2866"/>
            </a:lvl6pPr>
            <a:lvl7pPr marL="7862286" indent="0">
              <a:buNone/>
              <a:defRPr sz="2866"/>
            </a:lvl7pPr>
            <a:lvl8pPr marL="9172666" indent="0">
              <a:buNone/>
              <a:defRPr sz="2866"/>
            </a:lvl8pPr>
            <a:lvl9pPr marL="10483047" indent="0">
              <a:buNone/>
              <a:defRPr sz="286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9399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5216" y="2471949"/>
            <a:ext cx="8452774" cy="8651822"/>
          </a:xfrm>
        </p:spPr>
        <p:txBody>
          <a:bodyPr anchor="b"/>
          <a:lstStyle>
            <a:lvl1pPr>
              <a:defRPr sz="917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141830" y="5338732"/>
            <a:ext cx="13267819" cy="26350292"/>
          </a:xfrm>
        </p:spPr>
        <p:txBody>
          <a:bodyPr anchor="t"/>
          <a:lstStyle>
            <a:lvl1pPr marL="0" indent="0">
              <a:buNone/>
              <a:defRPr sz="9172"/>
            </a:lvl1pPr>
            <a:lvl2pPr marL="1310381" indent="0">
              <a:buNone/>
              <a:defRPr sz="8025"/>
            </a:lvl2pPr>
            <a:lvl3pPr marL="2620762" indent="0">
              <a:buNone/>
              <a:defRPr sz="6879"/>
            </a:lvl3pPr>
            <a:lvl4pPr marL="3931143" indent="0">
              <a:buNone/>
              <a:defRPr sz="5732"/>
            </a:lvl4pPr>
            <a:lvl5pPr marL="5241524" indent="0">
              <a:buNone/>
              <a:defRPr sz="5732"/>
            </a:lvl5pPr>
            <a:lvl6pPr marL="6551905" indent="0">
              <a:buNone/>
              <a:defRPr sz="5732"/>
            </a:lvl6pPr>
            <a:lvl7pPr marL="7862286" indent="0">
              <a:buNone/>
              <a:defRPr sz="5732"/>
            </a:lvl7pPr>
            <a:lvl8pPr marL="9172666" indent="0">
              <a:buNone/>
              <a:defRPr sz="5732"/>
            </a:lvl8pPr>
            <a:lvl9pPr marL="10483047" indent="0">
              <a:buNone/>
              <a:defRPr sz="5732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05216" y="11123771"/>
            <a:ext cx="8452774" cy="20608163"/>
          </a:xfrm>
        </p:spPr>
        <p:txBody>
          <a:bodyPr/>
          <a:lstStyle>
            <a:lvl1pPr marL="0" indent="0">
              <a:buNone/>
              <a:defRPr sz="4586"/>
            </a:lvl1pPr>
            <a:lvl2pPr marL="1310381" indent="0">
              <a:buNone/>
              <a:defRPr sz="4013"/>
            </a:lvl2pPr>
            <a:lvl3pPr marL="2620762" indent="0">
              <a:buNone/>
              <a:defRPr sz="3439"/>
            </a:lvl3pPr>
            <a:lvl4pPr marL="3931143" indent="0">
              <a:buNone/>
              <a:defRPr sz="2866"/>
            </a:lvl4pPr>
            <a:lvl5pPr marL="5241524" indent="0">
              <a:buNone/>
              <a:defRPr sz="2866"/>
            </a:lvl5pPr>
            <a:lvl6pPr marL="6551905" indent="0">
              <a:buNone/>
              <a:defRPr sz="2866"/>
            </a:lvl6pPr>
            <a:lvl7pPr marL="7862286" indent="0">
              <a:buNone/>
              <a:defRPr sz="2866"/>
            </a:lvl7pPr>
            <a:lvl8pPr marL="9172666" indent="0">
              <a:buNone/>
              <a:defRPr sz="2866"/>
            </a:lvl8pPr>
            <a:lvl9pPr marL="10483047" indent="0">
              <a:buNone/>
              <a:defRPr sz="286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0282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01803" y="1974134"/>
            <a:ext cx="22604433" cy="71669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1803" y="9870630"/>
            <a:ext cx="22604433" cy="23526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01802" y="34366969"/>
            <a:ext cx="5896809" cy="1974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4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AA356-334F-4CE8-956B-2B861F1E718E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681413" y="34366969"/>
            <a:ext cx="8845213" cy="1974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4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509427" y="34366969"/>
            <a:ext cx="5896809" cy="1974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4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9754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2620762" rtl="0" eaLnBrk="1" latinLnBrk="0" hangingPunct="1">
        <a:lnSpc>
          <a:spcPct val="90000"/>
        </a:lnSpc>
        <a:spcBef>
          <a:spcPct val="0"/>
        </a:spcBef>
        <a:buNone/>
        <a:defRPr kumimoji="1" sz="1261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5190" indent="-655190" algn="l" defTabSz="2620762" rtl="0" eaLnBrk="1" latinLnBrk="0" hangingPunct="1">
        <a:lnSpc>
          <a:spcPct val="90000"/>
        </a:lnSpc>
        <a:spcBef>
          <a:spcPts val="2866"/>
        </a:spcBef>
        <a:buFont typeface="Arial" panose="020B0604020202020204" pitchFamily="34" charset="0"/>
        <a:buChar char="•"/>
        <a:defRPr kumimoji="1" sz="8025" kern="1200">
          <a:solidFill>
            <a:schemeClr val="tx1"/>
          </a:solidFill>
          <a:latin typeface="+mn-lt"/>
          <a:ea typeface="+mn-ea"/>
          <a:cs typeface="+mn-cs"/>
        </a:defRPr>
      </a:lvl1pPr>
      <a:lvl2pPr marL="1965571" indent="-655190" algn="l" defTabSz="2620762" rtl="0" eaLnBrk="1" latinLnBrk="0" hangingPunct="1">
        <a:lnSpc>
          <a:spcPct val="90000"/>
        </a:lnSpc>
        <a:spcBef>
          <a:spcPts val="1433"/>
        </a:spcBef>
        <a:buFont typeface="Arial" panose="020B0604020202020204" pitchFamily="34" charset="0"/>
        <a:buChar char="•"/>
        <a:defRPr kumimoji="1" sz="6879" kern="1200">
          <a:solidFill>
            <a:schemeClr val="tx1"/>
          </a:solidFill>
          <a:latin typeface="+mn-lt"/>
          <a:ea typeface="+mn-ea"/>
          <a:cs typeface="+mn-cs"/>
        </a:defRPr>
      </a:lvl2pPr>
      <a:lvl3pPr marL="3275952" indent="-655190" algn="l" defTabSz="2620762" rtl="0" eaLnBrk="1" latinLnBrk="0" hangingPunct="1">
        <a:lnSpc>
          <a:spcPct val="90000"/>
        </a:lnSpc>
        <a:spcBef>
          <a:spcPts val="1433"/>
        </a:spcBef>
        <a:buFont typeface="Arial" panose="020B0604020202020204" pitchFamily="34" charset="0"/>
        <a:buChar char="•"/>
        <a:defRPr kumimoji="1" sz="5732" kern="1200">
          <a:solidFill>
            <a:schemeClr val="tx1"/>
          </a:solidFill>
          <a:latin typeface="+mn-lt"/>
          <a:ea typeface="+mn-ea"/>
          <a:cs typeface="+mn-cs"/>
        </a:defRPr>
      </a:lvl3pPr>
      <a:lvl4pPr marL="4586333" indent="-655190" algn="l" defTabSz="2620762" rtl="0" eaLnBrk="1" latinLnBrk="0" hangingPunct="1">
        <a:lnSpc>
          <a:spcPct val="90000"/>
        </a:lnSpc>
        <a:spcBef>
          <a:spcPts val="1433"/>
        </a:spcBef>
        <a:buFont typeface="Arial" panose="020B0604020202020204" pitchFamily="34" charset="0"/>
        <a:buChar char="•"/>
        <a:defRPr kumimoji="1" sz="5159" kern="1200">
          <a:solidFill>
            <a:schemeClr val="tx1"/>
          </a:solidFill>
          <a:latin typeface="+mn-lt"/>
          <a:ea typeface="+mn-ea"/>
          <a:cs typeface="+mn-cs"/>
        </a:defRPr>
      </a:lvl4pPr>
      <a:lvl5pPr marL="5896714" indent="-655190" algn="l" defTabSz="2620762" rtl="0" eaLnBrk="1" latinLnBrk="0" hangingPunct="1">
        <a:lnSpc>
          <a:spcPct val="90000"/>
        </a:lnSpc>
        <a:spcBef>
          <a:spcPts val="1433"/>
        </a:spcBef>
        <a:buFont typeface="Arial" panose="020B0604020202020204" pitchFamily="34" charset="0"/>
        <a:buChar char="•"/>
        <a:defRPr kumimoji="1" sz="5159" kern="1200">
          <a:solidFill>
            <a:schemeClr val="tx1"/>
          </a:solidFill>
          <a:latin typeface="+mn-lt"/>
          <a:ea typeface="+mn-ea"/>
          <a:cs typeface="+mn-cs"/>
        </a:defRPr>
      </a:lvl5pPr>
      <a:lvl6pPr marL="7207095" indent="-655190" algn="l" defTabSz="2620762" rtl="0" eaLnBrk="1" latinLnBrk="0" hangingPunct="1">
        <a:lnSpc>
          <a:spcPct val="90000"/>
        </a:lnSpc>
        <a:spcBef>
          <a:spcPts val="1433"/>
        </a:spcBef>
        <a:buFont typeface="Arial" panose="020B0604020202020204" pitchFamily="34" charset="0"/>
        <a:buChar char="•"/>
        <a:defRPr kumimoji="1" sz="5159" kern="1200">
          <a:solidFill>
            <a:schemeClr val="tx1"/>
          </a:solidFill>
          <a:latin typeface="+mn-lt"/>
          <a:ea typeface="+mn-ea"/>
          <a:cs typeface="+mn-cs"/>
        </a:defRPr>
      </a:lvl6pPr>
      <a:lvl7pPr marL="8517476" indent="-655190" algn="l" defTabSz="2620762" rtl="0" eaLnBrk="1" latinLnBrk="0" hangingPunct="1">
        <a:lnSpc>
          <a:spcPct val="90000"/>
        </a:lnSpc>
        <a:spcBef>
          <a:spcPts val="1433"/>
        </a:spcBef>
        <a:buFont typeface="Arial" panose="020B0604020202020204" pitchFamily="34" charset="0"/>
        <a:buChar char="•"/>
        <a:defRPr kumimoji="1" sz="5159" kern="1200">
          <a:solidFill>
            <a:schemeClr val="tx1"/>
          </a:solidFill>
          <a:latin typeface="+mn-lt"/>
          <a:ea typeface="+mn-ea"/>
          <a:cs typeface="+mn-cs"/>
        </a:defRPr>
      </a:lvl7pPr>
      <a:lvl8pPr marL="9827857" indent="-655190" algn="l" defTabSz="2620762" rtl="0" eaLnBrk="1" latinLnBrk="0" hangingPunct="1">
        <a:lnSpc>
          <a:spcPct val="90000"/>
        </a:lnSpc>
        <a:spcBef>
          <a:spcPts val="1433"/>
        </a:spcBef>
        <a:buFont typeface="Arial" panose="020B0604020202020204" pitchFamily="34" charset="0"/>
        <a:buChar char="•"/>
        <a:defRPr kumimoji="1" sz="5159" kern="1200">
          <a:solidFill>
            <a:schemeClr val="tx1"/>
          </a:solidFill>
          <a:latin typeface="+mn-lt"/>
          <a:ea typeface="+mn-ea"/>
          <a:cs typeface="+mn-cs"/>
        </a:defRPr>
      </a:lvl8pPr>
      <a:lvl9pPr marL="11138238" indent="-655190" algn="l" defTabSz="2620762" rtl="0" eaLnBrk="1" latinLnBrk="0" hangingPunct="1">
        <a:lnSpc>
          <a:spcPct val="90000"/>
        </a:lnSpc>
        <a:spcBef>
          <a:spcPts val="1433"/>
        </a:spcBef>
        <a:buFont typeface="Arial" panose="020B0604020202020204" pitchFamily="34" charset="0"/>
        <a:buChar char="•"/>
        <a:defRPr kumimoji="1" sz="51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20762" rtl="0" eaLnBrk="1" latinLnBrk="0" hangingPunct="1">
        <a:defRPr kumimoji="1" sz="5159" kern="1200">
          <a:solidFill>
            <a:schemeClr val="tx1"/>
          </a:solidFill>
          <a:latin typeface="+mn-lt"/>
          <a:ea typeface="+mn-ea"/>
          <a:cs typeface="+mn-cs"/>
        </a:defRPr>
      </a:lvl1pPr>
      <a:lvl2pPr marL="1310381" algn="l" defTabSz="2620762" rtl="0" eaLnBrk="1" latinLnBrk="0" hangingPunct="1">
        <a:defRPr kumimoji="1" sz="5159" kern="1200">
          <a:solidFill>
            <a:schemeClr val="tx1"/>
          </a:solidFill>
          <a:latin typeface="+mn-lt"/>
          <a:ea typeface="+mn-ea"/>
          <a:cs typeface="+mn-cs"/>
        </a:defRPr>
      </a:lvl2pPr>
      <a:lvl3pPr marL="2620762" algn="l" defTabSz="2620762" rtl="0" eaLnBrk="1" latinLnBrk="0" hangingPunct="1">
        <a:defRPr kumimoji="1" sz="5159" kern="1200">
          <a:solidFill>
            <a:schemeClr val="tx1"/>
          </a:solidFill>
          <a:latin typeface="+mn-lt"/>
          <a:ea typeface="+mn-ea"/>
          <a:cs typeface="+mn-cs"/>
        </a:defRPr>
      </a:lvl3pPr>
      <a:lvl4pPr marL="3931143" algn="l" defTabSz="2620762" rtl="0" eaLnBrk="1" latinLnBrk="0" hangingPunct="1">
        <a:defRPr kumimoji="1" sz="5159" kern="1200">
          <a:solidFill>
            <a:schemeClr val="tx1"/>
          </a:solidFill>
          <a:latin typeface="+mn-lt"/>
          <a:ea typeface="+mn-ea"/>
          <a:cs typeface="+mn-cs"/>
        </a:defRPr>
      </a:lvl4pPr>
      <a:lvl5pPr marL="5241524" algn="l" defTabSz="2620762" rtl="0" eaLnBrk="1" latinLnBrk="0" hangingPunct="1">
        <a:defRPr kumimoji="1" sz="5159" kern="1200">
          <a:solidFill>
            <a:schemeClr val="tx1"/>
          </a:solidFill>
          <a:latin typeface="+mn-lt"/>
          <a:ea typeface="+mn-ea"/>
          <a:cs typeface="+mn-cs"/>
        </a:defRPr>
      </a:lvl5pPr>
      <a:lvl6pPr marL="6551905" algn="l" defTabSz="2620762" rtl="0" eaLnBrk="1" latinLnBrk="0" hangingPunct="1">
        <a:defRPr kumimoji="1" sz="5159" kern="1200">
          <a:solidFill>
            <a:schemeClr val="tx1"/>
          </a:solidFill>
          <a:latin typeface="+mn-lt"/>
          <a:ea typeface="+mn-ea"/>
          <a:cs typeface="+mn-cs"/>
        </a:defRPr>
      </a:lvl6pPr>
      <a:lvl7pPr marL="7862286" algn="l" defTabSz="2620762" rtl="0" eaLnBrk="1" latinLnBrk="0" hangingPunct="1">
        <a:defRPr kumimoji="1" sz="5159" kern="1200">
          <a:solidFill>
            <a:schemeClr val="tx1"/>
          </a:solidFill>
          <a:latin typeface="+mn-lt"/>
          <a:ea typeface="+mn-ea"/>
          <a:cs typeface="+mn-cs"/>
        </a:defRPr>
      </a:lvl7pPr>
      <a:lvl8pPr marL="9172666" algn="l" defTabSz="2620762" rtl="0" eaLnBrk="1" latinLnBrk="0" hangingPunct="1">
        <a:defRPr kumimoji="1" sz="5159" kern="1200">
          <a:solidFill>
            <a:schemeClr val="tx1"/>
          </a:solidFill>
          <a:latin typeface="+mn-lt"/>
          <a:ea typeface="+mn-ea"/>
          <a:cs typeface="+mn-cs"/>
        </a:defRPr>
      </a:lvl8pPr>
      <a:lvl9pPr marL="10483047" algn="l" defTabSz="2620762" rtl="0" eaLnBrk="1" latinLnBrk="0" hangingPunct="1">
        <a:defRPr kumimoji="1" sz="51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8600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suzuki</dc:creator>
  <cp:lastModifiedBy>suzuki</cp:lastModifiedBy>
  <cp:revision>4</cp:revision>
  <dcterms:created xsi:type="dcterms:W3CDTF">2026-01-21T08:23:12Z</dcterms:created>
  <dcterms:modified xsi:type="dcterms:W3CDTF">2026-01-22T02:24:39Z</dcterms:modified>
</cp:coreProperties>
</file>